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sldIdLst>
    <p:sldId id="265" r:id="rId5"/>
    <p:sldId id="260" r:id="rId6"/>
    <p:sldId id="261" r:id="rId7"/>
    <p:sldId id="258" r:id="rId8"/>
    <p:sldId id="259" r:id="rId9"/>
    <p:sldId id="256" r:id="rId10"/>
    <p:sldId id="257" r:id="rId11"/>
    <p:sldId id="262" r:id="rId12"/>
    <p:sldId id="263" r:id="rId13"/>
  </p:sldIdLst>
  <p:sldSz cx="9601200" cy="73152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8F76"/>
    <a:srgbClr val="E7AE9D"/>
    <a:srgbClr val="C41B22"/>
    <a:srgbClr val="CE4841"/>
    <a:srgbClr val="049B4E"/>
    <a:srgbClr val="ED5971"/>
    <a:srgbClr val="00B3FD"/>
    <a:srgbClr val="CF712A"/>
    <a:srgbClr val="FF329E"/>
    <a:srgbClr val="6F96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55" autoAdjust="0"/>
    <p:restoredTop sz="95878" autoAdjust="0"/>
  </p:normalViewPr>
  <p:slideViewPr>
    <p:cSldViewPr snapToGrid="0">
      <p:cViewPr varScale="1">
        <p:scale>
          <a:sx n="101" d="100"/>
          <a:sy n="101" d="100"/>
        </p:scale>
        <p:origin x="118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F6D789D-CBE8-6D4C-8EE3-8008F5F728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800600" cy="730818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0600" y="0"/>
            <a:ext cx="4800600" cy="732887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910128"/>
            <a:ext cx="3589867" cy="1375871"/>
          </a:xfrm>
        </p:spPr>
        <p:txBody>
          <a:bodyPr>
            <a:noAutofit/>
          </a:bodyPr>
          <a:lstStyle>
            <a:lvl1pPr>
              <a:defRPr lang="en-US" sz="32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432532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448">
          <p15:clr>
            <a:srgbClr val="FBAE40"/>
          </p15:clr>
        </p15:guide>
        <p15:guide id="3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eview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/>
          <a:lstStyle>
            <a:lvl1pPr>
              <a:defRPr lang="en-US" sz="2800" kern="120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8953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inting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7C3081-2A17-4033-9344-B4021D6FE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11838" y="290236"/>
            <a:ext cx="3619500" cy="46858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D7512C0-6A4C-4095-98E2-CB2C0FD84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23308"/>
            <a:ext cx="9601200" cy="6405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</p:spPr>
        <p:txBody>
          <a:bodyPr/>
          <a:lstStyle>
            <a:lvl1pPr>
              <a:defRPr lang="en-US" sz="2000" kern="1200" dirty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54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89468"/>
            <a:ext cx="8281035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947333"/>
            <a:ext cx="8281035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82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  <p:sldLayoutId id="2147483668" r:id="rId3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8" userDrawn="1">
          <p15:clr>
            <a:srgbClr val="F26B43"/>
          </p15:clr>
        </p15:guide>
        <p15:guide id="2" pos="5856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cherry blossom shell to color">
            <a:extLst>
              <a:ext uri="{FF2B5EF4-FFF2-40B4-BE49-F238E27FC236}">
                <a16:creationId xmlns:a16="http://schemas.microsoft.com/office/drawing/2014/main" id="{DD465FEC-9CD6-4645-B903-0CA54C6A21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88" t="5955" r="50094" b="17638"/>
          <a:stretch/>
        </p:blipFill>
        <p:spPr>
          <a:xfrm>
            <a:off x="0" y="0"/>
            <a:ext cx="4800600" cy="7308182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986D57-EA08-6042-88B0-D5915B0CC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14399"/>
            <a:ext cx="3886200" cy="1371599"/>
          </a:xfrm>
          <a:prstGeom prst="rect">
            <a:avLst/>
          </a:prstGeom>
          <a:solidFill>
            <a:srgbClr val="2D8F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518BAC-F0A1-A547-8EF5-B340CE8C8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Easy paint by numbers sampler</a:t>
            </a:r>
          </a:p>
        </p:txBody>
      </p:sp>
      <p:pic>
        <p:nvPicPr>
          <p:cNvPr id="13" name="Picture Placeholder 12" descr="cherry blossom">
            <a:extLst>
              <a:ext uri="{FF2B5EF4-FFF2-40B4-BE49-F238E27FC236}">
                <a16:creationId xmlns:a16="http://schemas.microsoft.com/office/drawing/2014/main" id="{10AAC82E-82E0-48D3-AC0C-930B9F3083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t="6365" r="204" b="17468"/>
          <a:stretch/>
        </p:blipFill>
        <p:spPr>
          <a:xfrm>
            <a:off x="4800600" y="0"/>
            <a:ext cx="4800600" cy="7328870"/>
          </a:xfrm>
        </p:spPr>
      </p:pic>
    </p:spTree>
    <p:extLst>
      <p:ext uri="{BB962C8B-B14F-4D97-AF65-F5344CB8AC3E}">
        <p14:creationId xmlns:p14="http://schemas.microsoft.com/office/powerpoint/2010/main" val="134393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F167EE-FFF8-4BE4-9A43-7D81EED30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7018"/>
            <a:ext cx="5426149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E484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Cherry Blossom</a:t>
            </a:r>
          </a:p>
        </p:txBody>
      </p:sp>
      <p:pic>
        <p:nvPicPr>
          <p:cNvPr id="5" name="Picture Placeholder 4" descr="cherry blossom ">
            <a:extLst>
              <a:ext uri="{FF2B5EF4-FFF2-40B4-BE49-F238E27FC236}">
                <a16:creationId xmlns:a16="http://schemas.microsoft.com/office/drawing/2014/main" id="{E3F12AA2-440E-4061-9152-921D6D878E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580" b="165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7365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herry blossom shell to color">
            <a:extLst>
              <a:ext uri="{FF2B5EF4-FFF2-40B4-BE49-F238E27FC236}">
                <a16:creationId xmlns:a16="http://schemas.microsoft.com/office/drawing/2014/main" id="{5E1F2F53-B286-45C2-8E1B-8A249BD30B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580" b="16580"/>
          <a:stretch>
            <a:fillRect/>
          </a:stretch>
        </p:blipFill>
        <p:spPr/>
      </p:pic>
      <p:pic>
        <p:nvPicPr>
          <p:cNvPr id="12" name="Picture Placeholder 11" descr="cherry blossom color palette">
            <a:extLst>
              <a:ext uri="{FF2B5EF4-FFF2-40B4-BE49-F238E27FC236}">
                <a16:creationId xmlns:a16="http://schemas.microsoft.com/office/drawing/2014/main" id="{5F3A8B92-699D-416D-9098-D5F2D64E3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15" b="4715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BEFAE0-E596-814C-9F95-313B401B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8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0E73766-BA05-4051-9F08-EAF255CA3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1" y="7018"/>
            <a:ext cx="4495800" cy="909272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ctr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012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49B4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Crown</a:t>
            </a:r>
          </a:p>
        </p:txBody>
      </p:sp>
      <p:pic>
        <p:nvPicPr>
          <p:cNvPr id="7" name="Picture Placeholder 6" descr="crown ">
            <a:extLst>
              <a:ext uri="{FF2B5EF4-FFF2-40B4-BE49-F238E27FC236}">
                <a16:creationId xmlns:a16="http://schemas.microsoft.com/office/drawing/2014/main" id="{22E5FDBD-501F-43C7-AC2D-B6E4A0B3A6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42" b="16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2223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rown shell to color">
            <a:extLst>
              <a:ext uri="{FF2B5EF4-FFF2-40B4-BE49-F238E27FC236}">
                <a16:creationId xmlns:a16="http://schemas.microsoft.com/office/drawing/2014/main" id="{F7A89927-13D5-4917-8B8F-2FE1FD29F9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42" b="16642"/>
          <a:stretch>
            <a:fillRect/>
          </a:stretch>
        </p:blipFill>
        <p:spPr/>
      </p:pic>
      <p:pic>
        <p:nvPicPr>
          <p:cNvPr id="12" name="Picture Placeholder 11" descr="crown color palette">
            <a:extLst>
              <a:ext uri="{FF2B5EF4-FFF2-40B4-BE49-F238E27FC236}">
                <a16:creationId xmlns:a16="http://schemas.microsoft.com/office/drawing/2014/main" id="{352B5D0E-D252-436E-B630-5919CD71CB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" t="-1" r="709" b="3104"/>
          <a:stretch/>
        </p:blipFill>
        <p:spPr>
          <a:xfrm>
            <a:off x="5107170" y="237074"/>
            <a:ext cx="4189229" cy="4540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4D01CA-6758-5542-B21D-6CAE54A4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4372D-5161-4E1C-90ED-35BE2286A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018"/>
            <a:ext cx="4827916" cy="909272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solidFill>
                  <a:srgbClr val="ED5971"/>
                </a:solidFill>
                <a:latin typeface="Calibri"/>
                <a:cs typeface="Calibri"/>
              </a:rPr>
              <a:t>Balloons</a:t>
            </a:r>
          </a:p>
        </p:txBody>
      </p:sp>
      <p:pic>
        <p:nvPicPr>
          <p:cNvPr id="6" name="Picture Placeholder 5" descr="balloons">
            <a:extLst>
              <a:ext uri="{FF2B5EF4-FFF2-40B4-BE49-F238E27FC236}">
                <a16:creationId xmlns:a16="http://schemas.microsoft.com/office/drawing/2014/main" id="{AC15EA70-10E0-4342-8C98-7EC2D55BF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42" b="16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6151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alloons shell to color">
            <a:extLst>
              <a:ext uri="{FF2B5EF4-FFF2-40B4-BE49-F238E27FC236}">
                <a16:creationId xmlns:a16="http://schemas.microsoft.com/office/drawing/2014/main" id="{B19609F1-6AA9-4A14-B986-1F7BED438DE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42" b="16642"/>
          <a:stretch>
            <a:fillRect/>
          </a:stretch>
        </p:blipFill>
        <p:spPr/>
      </p:pic>
      <p:pic>
        <p:nvPicPr>
          <p:cNvPr id="12" name="Picture Placeholder 11" descr="balloons color palette">
            <a:extLst>
              <a:ext uri="{FF2B5EF4-FFF2-40B4-BE49-F238E27FC236}">
                <a16:creationId xmlns:a16="http://schemas.microsoft.com/office/drawing/2014/main" id="{099EF5F2-CB3A-411D-BC4C-C78A711BA1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" t="-2497" r="2134" b="55144"/>
          <a:stretch/>
        </p:blipFill>
        <p:spPr>
          <a:xfrm>
            <a:off x="3998228" y="192561"/>
            <a:ext cx="4399849" cy="427742"/>
          </a:xfrm>
        </p:spPr>
      </p:pic>
      <p:pic>
        <p:nvPicPr>
          <p:cNvPr id="14" name="Picture Placeholder 11" descr="balloons color palette">
            <a:extLst>
              <a:ext uri="{FF2B5EF4-FFF2-40B4-BE49-F238E27FC236}">
                <a16:creationId xmlns:a16="http://schemas.microsoft.com/office/drawing/2014/main" id="{67D3A4D3-F3CC-401D-9915-46B542FB04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0" t="47470" r="79549" b="-5495"/>
          <a:stretch/>
        </p:blipFill>
        <p:spPr>
          <a:xfrm>
            <a:off x="8398077" y="199579"/>
            <a:ext cx="898322" cy="5241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F0705B-A566-1847-9A3A-DD3F8098D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0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C7411D-B4D3-49FA-9E14-3E6663BF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7018"/>
            <a:ext cx="5338010" cy="909272"/>
          </a:xfrm>
        </p:spPr>
        <p:txBody>
          <a:bodyPr/>
          <a:lstStyle/>
          <a:p>
            <a:r>
              <a:rPr lang="en-US" dirty="0">
                <a:solidFill>
                  <a:srgbClr val="C41B22"/>
                </a:solidFill>
              </a:rPr>
              <a:t>Maracas</a:t>
            </a:r>
          </a:p>
        </p:txBody>
      </p:sp>
      <p:pic>
        <p:nvPicPr>
          <p:cNvPr id="6" name="Picture Placeholder 5" descr="maracas ">
            <a:extLst>
              <a:ext uri="{FF2B5EF4-FFF2-40B4-BE49-F238E27FC236}">
                <a16:creationId xmlns:a16="http://schemas.microsoft.com/office/drawing/2014/main" id="{47CAD248-8681-4A6F-BCD5-ABAE45DC8D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42" b="16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677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aracas shell to color">
            <a:extLst>
              <a:ext uri="{FF2B5EF4-FFF2-40B4-BE49-F238E27FC236}">
                <a16:creationId xmlns:a16="http://schemas.microsoft.com/office/drawing/2014/main" id="{F8CB8CD5-1D85-4351-85B1-F418407F12C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42" b="16642"/>
          <a:stretch>
            <a:fillRect/>
          </a:stretch>
        </p:blipFill>
        <p:spPr/>
      </p:pic>
      <p:pic>
        <p:nvPicPr>
          <p:cNvPr id="11" name="Picture Placeholder 10" descr="maracas color palette">
            <a:extLst>
              <a:ext uri="{FF2B5EF4-FFF2-40B4-BE49-F238E27FC236}">
                <a16:creationId xmlns:a16="http://schemas.microsoft.com/office/drawing/2014/main" id="{74A0B5F6-A949-4884-BA3C-A9A9243118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73" t="411" r="-1" b="53907"/>
          <a:stretch/>
        </p:blipFill>
        <p:spPr>
          <a:xfrm>
            <a:off x="4984462" y="129440"/>
            <a:ext cx="3625761" cy="332214"/>
          </a:xfrm>
        </p:spPr>
      </p:pic>
      <p:pic>
        <p:nvPicPr>
          <p:cNvPr id="13" name="Picture Placeholder 10" descr="maracas color palette">
            <a:extLst>
              <a:ext uri="{FF2B5EF4-FFF2-40B4-BE49-F238E27FC236}">
                <a16:creationId xmlns:a16="http://schemas.microsoft.com/office/drawing/2014/main" id="{A76E028F-5D5E-47A4-9709-3565D9FAF3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173" t="47555" r="78918" b="-4835"/>
          <a:stretch/>
        </p:blipFill>
        <p:spPr>
          <a:xfrm>
            <a:off x="8527094" y="114711"/>
            <a:ext cx="769305" cy="41656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A98BC7-A25F-FF4D-94A3-B93D2DC5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5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nt by numbers_EasyIcons_Win32_mlw - v2" id="{FA87950D-1901-4B87-9DF6-3DE1EEDB6457}" vid="{04FF9F22-7FEE-44DA-8FD4-1D4D7E1D32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3597ffe504ac265edad30776f92abe7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2c1fbb79cae71899274aec0ef068c36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694B81-89CE-4132-8D94-62AA87DF466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D8B53F-934E-49EA-919A-D059F46C58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B5DC8A-62F5-42E8-AC52-A3C2D9C73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</Words>
  <Application>Microsoft Macintosh PowerPoint</Application>
  <PresentationFormat>Custom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Easy paint by numbers sampler</vt:lpstr>
      <vt:lpstr>Cherry Blossom</vt:lpstr>
      <vt:lpstr>PowerPoint Presentation</vt:lpstr>
      <vt:lpstr>Crown</vt:lpstr>
      <vt:lpstr>PowerPoint Presentation</vt:lpstr>
      <vt:lpstr>Balloons</vt:lpstr>
      <vt:lpstr>PowerPoint Presentation</vt:lpstr>
      <vt:lpstr>Maracas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Nelson, Elizabeth, Joy</dc:creator>
  <cp:lastModifiedBy/>
  <cp:revision>1</cp:revision>
  <dcterms:created xsi:type="dcterms:W3CDTF">2021-11-09T15:14:48Z</dcterms:created>
  <dcterms:modified xsi:type="dcterms:W3CDTF">2021-11-09T15:20:01Z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